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2" r:id="rId1"/>
  </p:sldMasterIdLst>
  <p:notesMasterIdLst>
    <p:notesMasterId r:id="rId6"/>
  </p:notesMasterIdLst>
  <p:sldIdLst>
    <p:sldId id="272" r:id="rId2"/>
    <p:sldId id="1672" r:id="rId3"/>
    <p:sldId id="1674" r:id="rId4"/>
    <p:sldId id="1673" r:id="rId5"/>
  </p:sldIdLst>
  <p:sldSz cx="12192000" cy="6858000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therine Schmied" initials="" lastIdx="0" clrIdx="0"/>
  <p:cmAuthor id="1" name="Thürmann, Petra A." initials="TPA" lastIdx="29" clrIdx="1">
    <p:extLst>
      <p:ext uri="{19B8F6BF-5375-455C-9EA6-DF929625EA0E}">
        <p15:presenceInfo xmlns:p15="http://schemas.microsoft.com/office/powerpoint/2012/main" userId="S-1-5-21-3703910903-2935899928-2596515218-11266007" providerId="AD"/>
      </p:ext>
    </p:extLst>
  </p:cmAuthor>
  <p:cmAuthor id="2" name="Vogt, Birgit" initials="VB" lastIdx="11" clrIdx="2">
    <p:extLst>
      <p:ext uri="{19B8F6BF-5375-455C-9EA6-DF929625EA0E}">
        <p15:presenceInfo xmlns:p15="http://schemas.microsoft.com/office/powerpoint/2012/main" userId="S::BVogt@baek.de::9b9346b5-bf72-49e9-a9b9-22a081175ca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CB6"/>
    <a:srgbClr val="008600"/>
    <a:srgbClr val="C5A081"/>
    <a:srgbClr val="333399"/>
    <a:srgbClr val="5F5F5F"/>
    <a:srgbClr val="777777"/>
    <a:srgbClr val="808080"/>
    <a:srgbClr val="0026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09" autoAdjust="0"/>
    <p:restoredTop sz="96274" autoAdjust="0"/>
  </p:normalViewPr>
  <p:slideViewPr>
    <p:cSldViewPr showGuides="1">
      <p:cViewPr varScale="1">
        <p:scale>
          <a:sx n="157" d="100"/>
          <a:sy n="157" d="100"/>
        </p:scale>
        <p:origin x="1074" y="12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4958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CH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717" y="2"/>
            <a:ext cx="2944958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CH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142" y="4715710"/>
            <a:ext cx="4985393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CH"/>
              <a:t>Klicken Sie, um die Formate des Vorlagentextes zu bearbeiten</a:t>
            </a:r>
          </a:p>
          <a:p>
            <a:pPr lvl="1"/>
            <a:r>
              <a:rPr lang="de-DE" altLang="de-CH"/>
              <a:t>Zweite Ebene</a:t>
            </a:r>
          </a:p>
          <a:p>
            <a:pPr lvl="2"/>
            <a:r>
              <a:rPr lang="de-DE" altLang="de-CH"/>
              <a:t>Dritte Ebene</a:t>
            </a:r>
          </a:p>
          <a:p>
            <a:pPr lvl="3"/>
            <a:r>
              <a:rPr lang="de-DE" altLang="de-CH"/>
              <a:t>Vierte Ebene</a:t>
            </a:r>
          </a:p>
          <a:p>
            <a:pPr lvl="4"/>
            <a:r>
              <a:rPr lang="de-DE" altLang="de-CH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831"/>
            <a:ext cx="2944958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CH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717" y="9429831"/>
            <a:ext cx="2944958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C8A0F5-DCD8-4B30-AB5E-A455A003E161}" type="slidenum">
              <a:rPr lang="de-DE" altLang="de-CH"/>
              <a:pPr/>
              <a:t>‹Nr.›</a:t>
            </a:fld>
            <a:endParaRPr lang="de-DE" altLang="de-CH"/>
          </a:p>
        </p:txBody>
      </p:sp>
    </p:spTree>
    <p:extLst>
      <p:ext uri="{BB962C8B-B14F-4D97-AF65-F5344CB8AC3E}">
        <p14:creationId xmlns:p14="http://schemas.microsoft.com/office/powerpoint/2010/main" val="17958483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8A0F5-DCD8-4B30-AB5E-A455A003E161}" type="slidenum">
              <a:rPr lang="de-DE" altLang="de-CH" smtClean="0"/>
              <a:pPr/>
              <a:t>1</a:t>
            </a:fld>
            <a:endParaRPr lang="de-DE" altLang="de-CH"/>
          </a:p>
        </p:txBody>
      </p:sp>
    </p:spTree>
    <p:extLst>
      <p:ext uri="{BB962C8B-B14F-4D97-AF65-F5344CB8AC3E}">
        <p14:creationId xmlns:p14="http://schemas.microsoft.com/office/powerpoint/2010/main" val="4243612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/>
          <p:nvPr/>
        </p:nvSpPr>
        <p:spPr>
          <a:xfrm>
            <a:off x="0" y="6117299"/>
            <a:ext cx="12192000" cy="816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latin typeface="Cambria"/>
            </a:endParaRPr>
          </a:p>
        </p:txBody>
      </p:sp>
      <p:sp>
        <p:nvSpPr>
          <p:cNvPr id="19" name="Untertitel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960000" y="4005064"/>
            <a:ext cx="10320576" cy="384043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800"/>
              </a:lnSpc>
              <a:buNone/>
              <a:defRPr sz="2133">
                <a:solidFill>
                  <a:srgbClr val="001789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Vorname Name</a:t>
            </a:r>
            <a:endParaRPr lang="de-DE" dirty="0"/>
          </a:p>
        </p:txBody>
      </p:sp>
      <p:sp>
        <p:nvSpPr>
          <p:cNvPr id="20" name="Titel 1"/>
          <p:cNvSpPr>
            <a:spLocks noGrp="1"/>
          </p:cNvSpPr>
          <p:nvPr userDrawn="1">
            <p:ph type="ctrTitle" hasCustomPrompt="1"/>
          </p:nvPr>
        </p:nvSpPr>
        <p:spPr>
          <a:xfrm>
            <a:off x="960000" y="2496002"/>
            <a:ext cx="10320576" cy="1413053"/>
          </a:xfrm>
        </p:spPr>
        <p:txBody>
          <a:bodyPr anchor="t" anchorCtr="0"/>
          <a:lstStyle>
            <a:lvl1pPr>
              <a:lnSpc>
                <a:spcPts val="5733"/>
              </a:lnSpc>
              <a:defRPr sz="5333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 der Präsentation</a:t>
            </a:r>
          </a:p>
        </p:txBody>
      </p:sp>
      <p:pic>
        <p:nvPicPr>
          <p:cNvPr id="4" name="Grafik 3" descr="Ein Bild, das Text enthält.&#10;&#10;Automatisch generierte Beschreibung">
            <a:extLst>
              <a:ext uri="{FF2B5EF4-FFF2-40B4-BE49-F238E27FC236}">
                <a16:creationId xmlns:a16="http://schemas.microsoft.com/office/drawing/2014/main" id="{4F82FBD0-7B00-25AC-4F70-8B72F65AE5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76706" y="718655"/>
            <a:ext cx="3903871" cy="15312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3E0CDBCE-1463-48CC-0A8C-148E6ACA20D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4687268"/>
            <a:ext cx="12192000" cy="189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501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AC271C44-13A2-4E2A-ADB2-18DF237730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2001" y="427270"/>
            <a:ext cx="1194400" cy="960964"/>
          </a:xfrm>
          <a:prstGeom prst="rect">
            <a:avLst/>
          </a:prstGeom>
        </p:spPr>
      </p:pic>
      <p:pic>
        <p:nvPicPr>
          <p:cNvPr id="2" name="Grafik 1" descr="Ein Bild, das Text enthält.&#10;&#10;Automatisch generierte Beschreibung">
            <a:extLst>
              <a:ext uri="{FF2B5EF4-FFF2-40B4-BE49-F238E27FC236}">
                <a16:creationId xmlns:a16="http://schemas.microsoft.com/office/drawing/2014/main" id="{41F51CAF-4F9E-6C05-087E-811245C4D7A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12224" y="347443"/>
            <a:ext cx="2447563" cy="960000"/>
          </a:xfrm>
          <a:prstGeom prst="rect">
            <a:avLst/>
          </a:prstGeom>
        </p:spPr>
      </p:pic>
      <p:sp>
        <p:nvSpPr>
          <p:cNvPr id="4" name="Fußzeilenplatzhalter 11">
            <a:extLst>
              <a:ext uri="{FF2B5EF4-FFF2-40B4-BE49-F238E27FC236}">
                <a16:creationId xmlns:a16="http://schemas.microsoft.com/office/drawing/2014/main" id="{71795FA9-6BD1-8FA1-9E80-10057264B9A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27049" y="6288000"/>
            <a:ext cx="9529391" cy="366185"/>
          </a:xfrm>
          <a:prstGeom prst="rect">
            <a:avLst/>
          </a:prstGeom>
        </p:spPr>
        <p:txBody>
          <a:bodyPr/>
          <a:lstStyle>
            <a:lvl1pPr>
              <a:defRPr sz="1330">
                <a:solidFill>
                  <a:schemeClr val="tx2"/>
                </a:solidFill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de-DE" dirty="0">
                <a:latin typeface="Cambria"/>
                <a:ea typeface="Cambria"/>
                <a:cs typeface="Cambria"/>
              </a:rPr>
              <a:t>6. Deutscher Kongress für Patientensicherheit bei medikamentöser Therapie | 24.-25.10.2024 | Berlin</a:t>
            </a:r>
          </a:p>
        </p:txBody>
      </p:sp>
    </p:spTree>
    <p:extLst>
      <p:ext uri="{BB962C8B-B14F-4D97-AF65-F5344CB8AC3E}">
        <p14:creationId xmlns:p14="http://schemas.microsoft.com/office/powerpoint/2010/main" val="151613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14"/>
          <p:cNvSpPr/>
          <p:nvPr/>
        </p:nvSpPr>
        <p:spPr>
          <a:xfrm>
            <a:off x="3288744" y="663155"/>
            <a:ext cx="2947720" cy="346582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latin typeface="Cambria"/>
            </a:endParaRPr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F7D52795-AB44-416E-92C0-3BDC01026E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de-DE" dirty="0"/>
              <a:t>Bei Bedarf Abschlusstext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2C7622A7-F1A4-41B3-A303-B231E0B7132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360362" y="4773149"/>
            <a:ext cx="2304588" cy="1249032"/>
          </a:xfrm>
        </p:spPr>
        <p:txBody>
          <a:bodyPr>
            <a:normAutofit/>
          </a:bodyPr>
          <a:lstStyle>
            <a:lvl1pPr>
              <a:defRPr sz="1467" b="0"/>
            </a:lvl1pPr>
            <a:lvl2pPr>
              <a:defRPr sz="1600"/>
            </a:lvl2pPr>
            <a:lvl3pPr>
              <a:defRPr sz="1467"/>
            </a:lvl3pPr>
            <a:lvl4pPr>
              <a:defRPr sz="1333"/>
            </a:lvl4pPr>
            <a:lvl5pPr>
              <a:defRPr sz="933"/>
            </a:lvl5pPr>
          </a:lstStyle>
          <a:p>
            <a:pPr lvl="0"/>
            <a:r>
              <a:rPr lang="de-DE" dirty="0"/>
              <a:t>Ansprechpartner</a:t>
            </a:r>
            <a:br>
              <a:rPr lang="de-DE" dirty="0"/>
            </a:br>
            <a:r>
              <a:rPr lang="de-DE" dirty="0"/>
              <a:t>Adresse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84CBEC4-BF32-4890-885E-091B66456B6F}"/>
              </a:ext>
            </a:extLst>
          </p:cNvPr>
          <p:cNvSpPr txBox="1"/>
          <p:nvPr/>
        </p:nvSpPr>
        <p:spPr>
          <a:xfrm>
            <a:off x="9360361" y="4485118"/>
            <a:ext cx="2304588" cy="2257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467" dirty="0">
                <a:solidFill>
                  <a:srgbClr val="001789"/>
                </a:solidFill>
                <a:latin typeface="Cambria"/>
                <a:cs typeface="Cambria"/>
              </a:rPr>
              <a:t>Korrespondenzanschrift:</a:t>
            </a:r>
          </a:p>
        </p:txBody>
      </p:sp>
      <p:pic>
        <p:nvPicPr>
          <p:cNvPr id="2" name="Grafik 1" descr="Ein Bild, das Text enthält.&#10;&#10;Automatisch generierte Beschreibung">
            <a:extLst>
              <a:ext uri="{FF2B5EF4-FFF2-40B4-BE49-F238E27FC236}">
                <a16:creationId xmlns:a16="http://schemas.microsoft.com/office/drawing/2014/main" id="{BDA07581-8C07-5BBD-466E-AC36813375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17385" y="347443"/>
            <a:ext cx="2447563" cy="960000"/>
          </a:xfrm>
          <a:prstGeom prst="rect">
            <a:avLst/>
          </a:prstGeom>
        </p:spPr>
      </p:pic>
      <p:sp>
        <p:nvSpPr>
          <p:cNvPr id="3" name="Fußzeilenplatzhalter 11">
            <a:extLst>
              <a:ext uri="{FF2B5EF4-FFF2-40B4-BE49-F238E27FC236}">
                <a16:creationId xmlns:a16="http://schemas.microsoft.com/office/drawing/2014/main" id="{50E9C604-9C19-3920-00BA-D6F00C13A8F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27049" y="6288000"/>
            <a:ext cx="9529391" cy="366185"/>
          </a:xfrm>
          <a:prstGeom prst="rect">
            <a:avLst/>
          </a:prstGeom>
        </p:spPr>
        <p:txBody>
          <a:bodyPr/>
          <a:lstStyle>
            <a:lvl1pPr>
              <a:defRPr sz="1330">
                <a:solidFill>
                  <a:schemeClr val="tx2"/>
                </a:solidFill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de-DE" dirty="0">
                <a:latin typeface="Cambria"/>
                <a:ea typeface="Cambria"/>
                <a:cs typeface="Cambria"/>
              </a:rPr>
              <a:t>6. Deutscher Kongress für Patientensicherheit bei medikamentöser Therapie | 24.-25.10.2024 | Berlin</a:t>
            </a:r>
          </a:p>
        </p:txBody>
      </p:sp>
    </p:spTree>
    <p:extLst>
      <p:ext uri="{BB962C8B-B14F-4D97-AF65-F5344CB8AC3E}">
        <p14:creationId xmlns:p14="http://schemas.microsoft.com/office/powerpoint/2010/main" val="2289539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fr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4006790"/>
            <a:ext cx="10363200" cy="40011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7472B7-FD28-406C-B6C5-E1B9AACB5F7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2003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0" cy="461665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Titelmasterformat durch Klicken bearbeiten</a:t>
            </a:r>
            <a:endParaRPr lang="fr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609600" y="1343880"/>
            <a:ext cx="5386917" cy="8309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dirty="0" err="1"/>
              <a:t>Textmkkasterformate</a:t>
            </a:r>
            <a:r>
              <a:rPr lang="de-DE" dirty="0"/>
              <a:t>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24468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9" y="1343879"/>
            <a:ext cx="5389033" cy="8309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24468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0548C0-4505-4AA0-BEC4-37B900F3D711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8" name="Fußzeilenplatzhalter 11">
            <a:extLst>
              <a:ext uri="{FF2B5EF4-FFF2-40B4-BE49-F238E27FC236}">
                <a16:creationId xmlns:a16="http://schemas.microsoft.com/office/drawing/2014/main" id="{83106F7D-5F2C-03B1-4F5C-271985706D3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27049" y="6288000"/>
            <a:ext cx="9529391" cy="366185"/>
          </a:xfrm>
          <a:prstGeom prst="rect">
            <a:avLst/>
          </a:prstGeom>
        </p:spPr>
        <p:txBody>
          <a:bodyPr/>
          <a:lstStyle>
            <a:lvl1pPr>
              <a:defRPr sz="1330">
                <a:solidFill>
                  <a:schemeClr val="tx2"/>
                </a:solidFill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de-DE" dirty="0">
                <a:latin typeface="Cambria"/>
                <a:ea typeface="Cambria"/>
                <a:cs typeface="Cambria"/>
              </a:rPr>
              <a:t>6. Deutscher Kongress für Patientensicherheit bei medikamentöser Therapie | 24.-25.10.2024 | Berlin</a:t>
            </a:r>
          </a:p>
        </p:txBody>
      </p:sp>
    </p:spTree>
    <p:extLst>
      <p:ext uri="{BB962C8B-B14F-4D97-AF65-F5344CB8AC3E}">
        <p14:creationId xmlns:p14="http://schemas.microsoft.com/office/powerpoint/2010/main" val="186446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übersic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r Verbinder 6"/>
          <p:cNvCxnSpPr/>
          <p:nvPr/>
        </p:nvCxnSpPr>
        <p:spPr>
          <a:xfrm flipH="1">
            <a:off x="527051" y="1368000"/>
            <a:ext cx="11040533" cy="0"/>
          </a:xfrm>
          <a:prstGeom prst="line">
            <a:avLst/>
          </a:prstGeom>
          <a:ln w="12700" cmpd="sng">
            <a:solidFill>
              <a:srgbClr val="4F81BD"/>
            </a:solidFill>
            <a:prstDash val="dot"/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DCE034FA-023B-4A3F-AC76-8D9B614862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7050" y="347443"/>
            <a:ext cx="9409377" cy="960967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Inhaltsübersicht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1E21B6DE-5FA8-49B8-9308-066DE847AD6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7050" y="1701801"/>
            <a:ext cx="11137900" cy="4415367"/>
          </a:xfrm>
        </p:spPr>
        <p:txBody>
          <a:bodyPr/>
          <a:lstStyle>
            <a:lvl1pPr>
              <a:defRPr/>
            </a:lvl1pPr>
          </a:lstStyle>
          <a:p>
            <a:pPr marL="0" marR="0" lvl="0" indent="-451189" algn="l" defTabSz="1219170" rtl="0" eaLnBrk="1" fontAlgn="base" latinLnBrk="0" hangingPunct="1">
              <a:lnSpc>
                <a:spcPct val="100000"/>
              </a:lnSpc>
              <a:spcBef>
                <a:spcPts val="667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DE" dirty="0"/>
              <a:t>Inhaltspunkt 1</a:t>
            </a:r>
            <a:br>
              <a:rPr lang="de-DE" dirty="0"/>
            </a:br>
            <a:r>
              <a:rPr lang="de-DE" dirty="0"/>
              <a:t>Inhaltspunkt 2</a:t>
            </a:r>
            <a:br>
              <a:rPr lang="de-DE" dirty="0"/>
            </a:br>
            <a:r>
              <a:rPr lang="de-DE" dirty="0"/>
              <a:t>Inhaltspunkt 3</a:t>
            </a:r>
            <a:br>
              <a:rPr lang="de-DE" dirty="0"/>
            </a:br>
            <a:r>
              <a:rPr lang="de-DE" dirty="0"/>
              <a:t>Inhaltspunkt 4</a:t>
            </a:r>
            <a:br>
              <a:rPr lang="de-DE" dirty="0"/>
            </a:br>
            <a:r>
              <a:rPr lang="de-DE" dirty="0"/>
              <a:t>Inhaltspunkt 5</a:t>
            </a:r>
            <a:br>
              <a:rPr lang="de-DE" dirty="0"/>
            </a:br>
            <a:r>
              <a:rPr lang="de-DE" dirty="0"/>
              <a:t>Inhaltspunkt 6</a:t>
            </a:r>
          </a:p>
          <a:p>
            <a:pPr lvl="0"/>
            <a:endParaRPr lang="de-DE" dirty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033658BB-4A11-4ED1-B96E-E31C08D8402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27049" y="6288000"/>
            <a:ext cx="9529391" cy="366185"/>
          </a:xfrm>
          <a:prstGeom prst="rect">
            <a:avLst/>
          </a:prstGeom>
        </p:spPr>
        <p:txBody>
          <a:bodyPr/>
          <a:lstStyle>
            <a:lvl1pPr>
              <a:defRPr sz="1330">
                <a:solidFill>
                  <a:schemeClr val="tx2"/>
                </a:solidFill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de-DE" dirty="0">
                <a:latin typeface="Cambria"/>
                <a:ea typeface="Cambria"/>
                <a:cs typeface="Cambria"/>
              </a:rPr>
              <a:t>6. Deutscher Kongress für Patientensicherheit bei medikamentöser Therapie | 24.-25.10.2024 | Berlin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51551848-1940-4FD6-B672-7175766151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Folie </a:t>
            </a:r>
            <a:fld id="{0E6BEC03-0330-CD4B-98FA-54C68EC765E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8342001-B563-4D5E-9E31-C48BF69AC1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2001" y="427270"/>
            <a:ext cx="1194400" cy="960964"/>
          </a:xfrm>
          <a:prstGeom prst="rect">
            <a:avLst/>
          </a:prstGeom>
        </p:spPr>
      </p:pic>
      <p:pic>
        <p:nvPicPr>
          <p:cNvPr id="5" name="Grafik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DEC96420-55C0-F57C-9A75-3B15A8575A2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12224" y="347443"/>
            <a:ext cx="2447563" cy="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061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r Verbinder 6"/>
          <p:cNvCxnSpPr/>
          <p:nvPr/>
        </p:nvCxnSpPr>
        <p:spPr>
          <a:xfrm flipH="1">
            <a:off x="527051" y="1368000"/>
            <a:ext cx="11040533" cy="0"/>
          </a:xfrm>
          <a:prstGeom prst="line">
            <a:avLst/>
          </a:prstGeom>
          <a:ln w="12700" cmpd="sng">
            <a:solidFill>
              <a:srgbClr val="4F81BD"/>
            </a:solidFill>
            <a:prstDash val="dot"/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el 6"/>
          <p:cNvSpPr>
            <a:spLocks noGrp="1"/>
          </p:cNvSpPr>
          <p:nvPr>
            <p:ph type="title" hasCustomPrompt="1"/>
          </p:nvPr>
        </p:nvSpPr>
        <p:spPr>
          <a:xfrm>
            <a:off x="527050" y="347443"/>
            <a:ext cx="9601201" cy="960967"/>
          </a:xfrm>
        </p:spPr>
        <p:txBody>
          <a:bodyPr/>
          <a:lstStyle>
            <a:lvl1pPr>
              <a:defRPr>
                <a:solidFill>
                  <a:srgbClr val="001789"/>
                </a:solidFill>
              </a:defRPr>
            </a:lvl1pPr>
          </a:lstStyle>
          <a:p>
            <a:r>
              <a:rPr lang="de-DE" dirty="0"/>
              <a:t>Überschrift</a:t>
            </a:r>
            <a:br>
              <a:rPr lang="de-DE" dirty="0"/>
            </a:br>
            <a:r>
              <a:rPr lang="de-DE" dirty="0"/>
              <a:t>wenn nötig auch zweizeilig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C9EF32D9-BFB8-46E1-90F8-49FE292AC44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27051" y="1701800"/>
            <a:ext cx="11137900" cy="441549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6B3677B8-C78B-481E-9C9B-E6E6AF778AB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Folie </a:t>
            </a:r>
            <a:fld id="{0E6BEC03-0330-CD4B-98FA-54C68EC765E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93E92EA7-AF72-45FE-8A24-F37EB8A2A2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2001" y="427270"/>
            <a:ext cx="1194400" cy="960964"/>
          </a:xfrm>
          <a:prstGeom prst="rect">
            <a:avLst/>
          </a:prstGeom>
        </p:spPr>
      </p:pic>
      <p:pic>
        <p:nvPicPr>
          <p:cNvPr id="3" name="Grafik 2" descr="Ein Bild, das Text enthält.&#10;&#10;Automatisch generierte Beschreibung">
            <a:extLst>
              <a:ext uri="{FF2B5EF4-FFF2-40B4-BE49-F238E27FC236}">
                <a16:creationId xmlns:a16="http://schemas.microsoft.com/office/drawing/2014/main" id="{1A5DA3C8-4BFC-AF48-B028-12724506CA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12224" y="347443"/>
            <a:ext cx="2447563" cy="960000"/>
          </a:xfrm>
          <a:prstGeom prst="rect">
            <a:avLst/>
          </a:prstGeom>
        </p:spPr>
      </p:pic>
      <p:sp>
        <p:nvSpPr>
          <p:cNvPr id="2" name="Fußzeilenplatzhalter 11">
            <a:extLst>
              <a:ext uri="{FF2B5EF4-FFF2-40B4-BE49-F238E27FC236}">
                <a16:creationId xmlns:a16="http://schemas.microsoft.com/office/drawing/2014/main" id="{8C674EC8-C76F-6285-4A9E-8AEAB6DC793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27049" y="6288000"/>
            <a:ext cx="9529391" cy="366185"/>
          </a:xfrm>
          <a:prstGeom prst="rect">
            <a:avLst/>
          </a:prstGeom>
        </p:spPr>
        <p:txBody>
          <a:bodyPr/>
          <a:lstStyle>
            <a:lvl1pPr>
              <a:defRPr sz="1330">
                <a:solidFill>
                  <a:schemeClr val="tx2"/>
                </a:solidFill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de-DE" dirty="0">
                <a:latin typeface="Cambria"/>
                <a:ea typeface="Cambria"/>
                <a:cs typeface="Cambria"/>
              </a:rPr>
              <a:t>6. Deutscher Kongress für Patientensicherheit bei medikamentöser Therapie | 24.-25.10.2024 | Berlin</a:t>
            </a:r>
          </a:p>
        </p:txBody>
      </p:sp>
    </p:spTree>
    <p:extLst>
      <p:ext uri="{BB962C8B-B14F-4D97-AF65-F5344CB8AC3E}">
        <p14:creationId xmlns:p14="http://schemas.microsoft.com/office/powerpoint/2010/main" val="3797528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r Verbinder 6"/>
          <p:cNvCxnSpPr/>
          <p:nvPr/>
        </p:nvCxnSpPr>
        <p:spPr>
          <a:xfrm flipH="1">
            <a:off x="527051" y="1368000"/>
            <a:ext cx="11040533" cy="0"/>
          </a:xfrm>
          <a:prstGeom prst="line">
            <a:avLst/>
          </a:prstGeom>
          <a:ln w="12700" cmpd="sng">
            <a:solidFill>
              <a:srgbClr val="4F81BD"/>
            </a:solidFill>
            <a:prstDash val="dot"/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D6BC3E93-18E6-42C7-8574-58D1BB71C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050" y="347443"/>
            <a:ext cx="9601201" cy="960967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F15BCBF-804F-40DF-B168-AF380F757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Folie </a:t>
            </a:r>
            <a:fld id="{0E6BEC03-0330-CD4B-98FA-54C68EC765E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46BFD47-C402-4608-8C56-AD894173E5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2001" y="427270"/>
            <a:ext cx="1194400" cy="960964"/>
          </a:xfrm>
          <a:prstGeom prst="rect">
            <a:avLst/>
          </a:prstGeom>
        </p:spPr>
      </p:pic>
      <p:pic>
        <p:nvPicPr>
          <p:cNvPr id="5" name="Grafik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723C3842-6BCE-8222-93D0-539557576F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12224" y="347443"/>
            <a:ext cx="2447563" cy="960000"/>
          </a:xfrm>
          <a:prstGeom prst="rect">
            <a:avLst/>
          </a:prstGeom>
        </p:spPr>
      </p:pic>
      <p:sp>
        <p:nvSpPr>
          <p:cNvPr id="4" name="Fußzeilenplatzhalter 11">
            <a:extLst>
              <a:ext uri="{FF2B5EF4-FFF2-40B4-BE49-F238E27FC236}">
                <a16:creationId xmlns:a16="http://schemas.microsoft.com/office/drawing/2014/main" id="{BF8D103B-D5B5-AFCA-3C03-97E10FFF228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27049" y="6288000"/>
            <a:ext cx="9529391" cy="366185"/>
          </a:xfrm>
          <a:prstGeom prst="rect">
            <a:avLst/>
          </a:prstGeom>
        </p:spPr>
        <p:txBody>
          <a:bodyPr/>
          <a:lstStyle>
            <a:lvl1pPr>
              <a:defRPr sz="1330">
                <a:solidFill>
                  <a:schemeClr val="tx2"/>
                </a:solidFill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de-DE" dirty="0">
                <a:latin typeface="Cambria"/>
                <a:ea typeface="Cambria"/>
                <a:cs typeface="Cambria"/>
              </a:rPr>
              <a:t>6. Deutscher Kongress für Patientensicherheit bei medikamentöser Therapie | 24.-25.10.2024 | Berlin</a:t>
            </a:r>
          </a:p>
        </p:txBody>
      </p:sp>
    </p:spTree>
    <p:extLst>
      <p:ext uri="{BB962C8B-B14F-4D97-AF65-F5344CB8AC3E}">
        <p14:creationId xmlns:p14="http://schemas.microsoft.com/office/powerpoint/2010/main" val="951647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r Verbinder 6"/>
          <p:cNvCxnSpPr/>
          <p:nvPr/>
        </p:nvCxnSpPr>
        <p:spPr>
          <a:xfrm flipH="1">
            <a:off x="527051" y="1368000"/>
            <a:ext cx="11040533" cy="0"/>
          </a:xfrm>
          <a:prstGeom prst="line">
            <a:avLst/>
          </a:prstGeom>
          <a:ln w="12700" cmpd="sng">
            <a:solidFill>
              <a:srgbClr val="4F81BD"/>
            </a:solidFill>
            <a:prstDash val="dot"/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C42B1F01-518C-4200-BD5F-A2989D0D45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7050" y="347443"/>
            <a:ext cx="9793420" cy="960967"/>
          </a:xfrm>
        </p:spPr>
        <p:txBody>
          <a:bodyPr/>
          <a:lstStyle/>
          <a:p>
            <a:r>
              <a:rPr lang="de-DE" dirty="0"/>
              <a:t>Vergleich (bitte nicht für Fotos nutzen)</a:t>
            </a:r>
          </a:p>
        </p:txBody>
      </p:sp>
      <p:sp>
        <p:nvSpPr>
          <p:cNvPr id="15" name="Inhaltsplatzhalter 14">
            <a:extLst>
              <a:ext uri="{FF2B5EF4-FFF2-40B4-BE49-F238E27FC236}">
                <a16:creationId xmlns:a16="http://schemas.microsoft.com/office/drawing/2014/main" id="{B8C1F376-6F21-462B-B95F-1D059F484A1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27051" y="1701801"/>
            <a:ext cx="5281083" cy="4415367"/>
          </a:xfrm>
        </p:spPr>
        <p:txBody>
          <a:bodyPr>
            <a:normAutofit/>
          </a:bodyPr>
          <a:lstStyle>
            <a:lvl1pPr>
              <a:defRPr sz="2133"/>
            </a:lvl1pPr>
            <a:lvl2pPr>
              <a:defRPr sz="2133"/>
            </a:lvl2pPr>
            <a:lvl3pPr>
              <a:defRPr sz="1867"/>
            </a:lvl3pPr>
            <a:lvl4pPr>
              <a:defRPr sz="1467"/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6" name="Inhaltsplatzhalter 14">
            <a:extLst>
              <a:ext uri="{FF2B5EF4-FFF2-40B4-BE49-F238E27FC236}">
                <a16:creationId xmlns:a16="http://schemas.microsoft.com/office/drawing/2014/main" id="{FB2CF37D-D92C-4124-B71E-15FA717C93E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379808" y="1701801"/>
            <a:ext cx="5281083" cy="4415367"/>
          </a:xfrm>
        </p:spPr>
        <p:txBody>
          <a:bodyPr/>
          <a:lstStyle>
            <a:lvl1pPr>
              <a:defRPr sz="2133"/>
            </a:lvl1pPr>
            <a:lvl2pPr>
              <a:defRPr sz="2133"/>
            </a:lvl2pPr>
            <a:lvl3pPr>
              <a:defRPr sz="1867"/>
            </a:lvl3pPr>
            <a:lvl4pPr>
              <a:defRPr sz="1467"/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7CE34E8-AEC4-4D65-98BE-D7E8CB9B0A2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Folie </a:t>
            </a:r>
            <a:fld id="{0E6BEC03-0330-CD4B-98FA-54C68EC765E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80C2E3D-8C4E-4566-B44F-270AED71C6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2001" y="427270"/>
            <a:ext cx="1194400" cy="960964"/>
          </a:xfrm>
          <a:prstGeom prst="rect">
            <a:avLst/>
          </a:prstGeom>
        </p:spPr>
      </p:pic>
      <p:pic>
        <p:nvPicPr>
          <p:cNvPr id="3" name="Grafik 2" descr="Ein Bild, das Text enthält.&#10;&#10;Automatisch generierte Beschreibung">
            <a:extLst>
              <a:ext uri="{FF2B5EF4-FFF2-40B4-BE49-F238E27FC236}">
                <a16:creationId xmlns:a16="http://schemas.microsoft.com/office/drawing/2014/main" id="{45C47D89-C85C-BB6F-8D2C-ED648F3CBA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12224" y="347443"/>
            <a:ext cx="2447563" cy="960000"/>
          </a:xfrm>
          <a:prstGeom prst="rect">
            <a:avLst/>
          </a:prstGeom>
        </p:spPr>
      </p:pic>
      <p:sp>
        <p:nvSpPr>
          <p:cNvPr id="4" name="Fußzeilenplatzhalter 11">
            <a:extLst>
              <a:ext uri="{FF2B5EF4-FFF2-40B4-BE49-F238E27FC236}">
                <a16:creationId xmlns:a16="http://schemas.microsoft.com/office/drawing/2014/main" id="{A4A04410-6FAB-1767-2709-98870D68BAF9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527049" y="6288000"/>
            <a:ext cx="9529391" cy="366185"/>
          </a:xfrm>
          <a:prstGeom prst="rect">
            <a:avLst/>
          </a:prstGeom>
        </p:spPr>
        <p:txBody>
          <a:bodyPr/>
          <a:lstStyle>
            <a:lvl1pPr>
              <a:defRPr sz="1330">
                <a:solidFill>
                  <a:schemeClr val="tx2"/>
                </a:solidFill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de-DE" dirty="0">
                <a:latin typeface="Cambria"/>
                <a:ea typeface="Cambria"/>
                <a:cs typeface="Cambria"/>
              </a:rPr>
              <a:t>6. Deutscher Kongress für Patientensicherheit bei medikamentöser Therapie | 24.-25.10.2024 | Berlin</a:t>
            </a:r>
          </a:p>
        </p:txBody>
      </p:sp>
    </p:spTree>
    <p:extLst>
      <p:ext uri="{BB962C8B-B14F-4D97-AF65-F5344CB8AC3E}">
        <p14:creationId xmlns:p14="http://schemas.microsoft.com/office/powerpoint/2010/main" val="3831907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r Verbinder 6"/>
          <p:cNvCxnSpPr/>
          <p:nvPr/>
        </p:nvCxnSpPr>
        <p:spPr>
          <a:xfrm flipH="1">
            <a:off x="527051" y="1368000"/>
            <a:ext cx="11040533" cy="0"/>
          </a:xfrm>
          <a:prstGeom prst="line">
            <a:avLst/>
          </a:prstGeom>
          <a:ln w="12700" cmpd="sng">
            <a:solidFill>
              <a:srgbClr val="4F81BD"/>
            </a:solidFill>
            <a:prstDash val="dot"/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527381" y="1700808"/>
            <a:ext cx="5280000" cy="67207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2400" b="0">
                <a:solidFill>
                  <a:schemeClr val="accent6">
                    <a:lumMod val="40000"/>
                    <a:lumOff val="60000"/>
                  </a:schemeClr>
                </a:solidFill>
                <a:latin typeface="Cambria"/>
                <a:cs typeface="Cambria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6388853" y="1701800"/>
            <a:ext cx="5280000" cy="67108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>
              <a:buNone/>
              <a:defRPr sz="2400" b="0">
                <a:solidFill>
                  <a:schemeClr val="accent6">
                    <a:lumMod val="40000"/>
                    <a:lumOff val="60000"/>
                  </a:schemeClr>
                </a:solidFill>
                <a:latin typeface="Cambria"/>
                <a:cs typeface="Cambria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79CB40B-2429-461D-BD21-B56D81D2B5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7050" y="347443"/>
            <a:ext cx="9793420" cy="960967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Vergleich mit Überschriften (bitte nicht für Fotos nutzen)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C4C51E3A-7E38-42BD-92DD-88A3A6CC72C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27051" y="2372881"/>
            <a:ext cx="5278967" cy="3744287"/>
          </a:xfrm>
        </p:spPr>
        <p:txBody>
          <a:bodyPr>
            <a:normAutofit/>
          </a:bodyPr>
          <a:lstStyle>
            <a:lvl1pPr>
              <a:defRPr sz="2133"/>
            </a:lvl1pPr>
            <a:lvl2pPr>
              <a:defRPr sz="2133"/>
            </a:lvl2pPr>
            <a:lvl3pPr>
              <a:defRPr sz="1867"/>
            </a:lvl3pPr>
            <a:lvl4pPr>
              <a:defRPr sz="1467"/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5" name="Inhaltsplatzhalter 10">
            <a:extLst>
              <a:ext uri="{FF2B5EF4-FFF2-40B4-BE49-F238E27FC236}">
                <a16:creationId xmlns:a16="http://schemas.microsoft.com/office/drawing/2014/main" id="{FFBA0AAE-DF1F-4D51-8758-8E4992D1FD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89887" y="2372881"/>
            <a:ext cx="5278967" cy="3744287"/>
          </a:xfrm>
        </p:spPr>
        <p:txBody>
          <a:bodyPr>
            <a:normAutofit/>
          </a:bodyPr>
          <a:lstStyle>
            <a:lvl1pPr>
              <a:defRPr sz="2133"/>
            </a:lvl1pPr>
            <a:lvl2pPr>
              <a:defRPr sz="2133"/>
            </a:lvl2pPr>
            <a:lvl3pPr>
              <a:defRPr sz="1867"/>
            </a:lvl3pPr>
            <a:lvl4pPr>
              <a:defRPr sz="1467"/>
            </a:lvl4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808197C-F775-449E-A7BC-4FC22266E34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Folie </a:t>
            </a:r>
            <a:fld id="{0E6BEC03-0330-CD4B-98FA-54C68EC765E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4005ECDC-3CEA-439F-A964-724565EDA0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2001" y="427270"/>
            <a:ext cx="1194400" cy="960964"/>
          </a:xfrm>
          <a:prstGeom prst="rect">
            <a:avLst/>
          </a:prstGeom>
        </p:spPr>
      </p:pic>
      <p:pic>
        <p:nvPicPr>
          <p:cNvPr id="4" name="Grafik 3" descr="Ein Bild, das Text enthält.&#10;&#10;Automatisch generierte Beschreibung">
            <a:extLst>
              <a:ext uri="{FF2B5EF4-FFF2-40B4-BE49-F238E27FC236}">
                <a16:creationId xmlns:a16="http://schemas.microsoft.com/office/drawing/2014/main" id="{DDA4A342-C769-E52E-9138-D33C571917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12224" y="347443"/>
            <a:ext cx="2447563" cy="960000"/>
          </a:xfrm>
          <a:prstGeom prst="rect">
            <a:avLst/>
          </a:prstGeom>
        </p:spPr>
      </p:pic>
      <p:sp>
        <p:nvSpPr>
          <p:cNvPr id="6" name="Fußzeilenplatzhalter 11">
            <a:extLst>
              <a:ext uri="{FF2B5EF4-FFF2-40B4-BE49-F238E27FC236}">
                <a16:creationId xmlns:a16="http://schemas.microsoft.com/office/drawing/2014/main" id="{3FED0BE5-16C4-E782-E67D-9738CD7D651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27049" y="6288000"/>
            <a:ext cx="9529391" cy="366185"/>
          </a:xfrm>
          <a:prstGeom prst="rect">
            <a:avLst/>
          </a:prstGeom>
        </p:spPr>
        <p:txBody>
          <a:bodyPr/>
          <a:lstStyle>
            <a:lvl1pPr>
              <a:defRPr sz="1330">
                <a:solidFill>
                  <a:schemeClr val="tx2"/>
                </a:solidFill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de-DE" dirty="0">
                <a:latin typeface="Cambria"/>
                <a:ea typeface="Cambria"/>
                <a:cs typeface="Cambria"/>
              </a:rPr>
              <a:t>6. Deutscher Kongress für Patientensicherheit bei medikamentöser Therapie | 24.-25.10.2024 | Berlin</a:t>
            </a:r>
          </a:p>
        </p:txBody>
      </p:sp>
    </p:spTree>
    <p:extLst>
      <p:ext uri="{BB962C8B-B14F-4D97-AF65-F5344CB8AC3E}">
        <p14:creationId xmlns:p14="http://schemas.microsoft.com/office/powerpoint/2010/main" val="1413037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 für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r Verbinder 6"/>
          <p:cNvCxnSpPr/>
          <p:nvPr/>
        </p:nvCxnSpPr>
        <p:spPr>
          <a:xfrm flipH="1">
            <a:off x="527051" y="1368000"/>
            <a:ext cx="11040533" cy="0"/>
          </a:xfrm>
          <a:prstGeom prst="line">
            <a:avLst/>
          </a:prstGeom>
          <a:ln w="12700" cmpd="sng">
            <a:solidFill>
              <a:srgbClr val="4F81BD"/>
            </a:solidFill>
            <a:prstDash val="dot"/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C42B1F01-518C-4200-BD5F-A2989D0D45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7050" y="347443"/>
            <a:ext cx="9889431" cy="960967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Vergleich für Fotos</a:t>
            </a:r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5DD0C62B-834A-4867-8EC4-F4D3747D324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27051" y="1701801"/>
            <a:ext cx="5280000" cy="4415367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Klick für Foto einfügen</a:t>
            </a:r>
          </a:p>
        </p:txBody>
      </p:sp>
      <p:sp>
        <p:nvSpPr>
          <p:cNvPr id="10" name="Bildplatzhalter 3">
            <a:extLst>
              <a:ext uri="{FF2B5EF4-FFF2-40B4-BE49-F238E27FC236}">
                <a16:creationId xmlns:a16="http://schemas.microsoft.com/office/drawing/2014/main" id="{C08ECA92-7FA9-466D-90B6-5C6A1F7761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369732" y="1701799"/>
            <a:ext cx="5280000" cy="4415367"/>
          </a:xfrm>
        </p:spPr>
        <p:txBody>
          <a:bodyPr/>
          <a:lstStyle/>
          <a:p>
            <a:pPr marL="0" marR="0" lvl="0" indent="-451189" algn="l" defTabSz="1219170" rtl="0" eaLnBrk="1" fontAlgn="base" latinLnBrk="0" hangingPunct="1">
              <a:lnSpc>
                <a:spcPct val="100000"/>
              </a:lnSpc>
              <a:spcBef>
                <a:spcPts val="667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r>
              <a:rPr lang="de-DE" dirty="0"/>
              <a:t>Klick für Foto einfügen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A3F2723-AE4A-4FA2-93C8-783313D2B58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Folie </a:t>
            </a:r>
            <a:fld id="{0E6BEC03-0330-CD4B-98FA-54C68EC765E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925AB6DC-ADB4-4308-BA7A-168B2BF2E8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2001" y="427270"/>
            <a:ext cx="1194400" cy="960964"/>
          </a:xfrm>
          <a:prstGeom prst="rect">
            <a:avLst/>
          </a:prstGeom>
        </p:spPr>
      </p:pic>
      <p:pic>
        <p:nvPicPr>
          <p:cNvPr id="3" name="Grafik 2" descr="Ein Bild, das Text enthält.&#10;&#10;Automatisch generierte Beschreibung">
            <a:extLst>
              <a:ext uri="{FF2B5EF4-FFF2-40B4-BE49-F238E27FC236}">
                <a16:creationId xmlns:a16="http://schemas.microsoft.com/office/drawing/2014/main" id="{2A6200C7-DA9F-5234-5E50-7D0C22155A0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12224" y="347443"/>
            <a:ext cx="2447563" cy="960000"/>
          </a:xfrm>
          <a:prstGeom prst="rect">
            <a:avLst/>
          </a:prstGeom>
        </p:spPr>
      </p:pic>
      <p:sp>
        <p:nvSpPr>
          <p:cNvPr id="6" name="Fußzeilenplatzhalter 11">
            <a:extLst>
              <a:ext uri="{FF2B5EF4-FFF2-40B4-BE49-F238E27FC236}">
                <a16:creationId xmlns:a16="http://schemas.microsoft.com/office/drawing/2014/main" id="{1ADCE2F1-728F-DEC2-5823-15B0ED52A8C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27049" y="6288000"/>
            <a:ext cx="9529391" cy="366185"/>
          </a:xfrm>
          <a:prstGeom prst="rect">
            <a:avLst/>
          </a:prstGeom>
        </p:spPr>
        <p:txBody>
          <a:bodyPr/>
          <a:lstStyle>
            <a:lvl1pPr>
              <a:defRPr sz="1330">
                <a:solidFill>
                  <a:schemeClr val="tx2"/>
                </a:solidFill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de-DE" dirty="0">
                <a:latin typeface="Cambria"/>
                <a:ea typeface="Cambria"/>
                <a:cs typeface="Cambria"/>
              </a:rPr>
              <a:t>6. Deutscher Kongress für Patientensicherheit bei medikamentöser Therapie | 24.-25.10.2024 | Berlin</a:t>
            </a:r>
          </a:p>
        </p:txBody>
      </p:sp>
    </p:spTree>
    <p:extLst>
      <p:ext uri="{BB962C8B-B14F-4D97-AF65-F5344CB8AC3E}">
        <p14:creationId xmlns:p14="http://schemas.microsoft.com/office/powerpoint/2010/main" val="3054438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ganzsei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12192000" cy="6885384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>
                <a:solidFill>
                  <a:srgbClr val="001789"/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de-DE" dirty="0"/>
              <a:t>Klick für Foto einfügen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160A080-7E90-4858-B2FC-0CA09F5BD8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2001" y="427270"/>
            <a:ext cx="1194400" cy="960964"/>
          </a:xfrm>
          <a:prstGeom prst="rect">
            <a:avLst/>
          </a:prstGeom>
        </p:spPr>
      </p:pic>
      <p:sp>
        <p:nvSpPr>
          <p:cNvPr id="2" name="Fußzeilenplatzhalter 11">
            <a:extLst>
              <a:ext uri="{FF2B5EF4-FFF2-40B4-BE49-F238E27FC236}">
                <a16:creationId xmlns:a16="http://schemas.microsoft.com/office/drawing/2014/main" id="{D80045DC-7574-0D96-7F21-FB851EBE811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27049" y="6288000"/>
            <a:ext cx="9529391" cy="366185"/>
          </a:xfrm>
          <a:prstGeom prst="rect">
            <a:avLst/>
          </a:prstGeom>
        </p:spPr>
        <p:txBody>
          <a:bodyPr/>
          <a:lstStyle>
            <a:lvl1pPr>
              <a:defRPr sz="1330">
                <a:solidFill>
                  <a:schemeClr val="tx2"/>
                </a:solidFill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de-DE" dirty="0">
                <a:latin typeface="Cambria"/>
                <a:ea typeface="Cambria"/>
                <a:cs typeface="Cambria"/>
              </a:rPr>
              <a:t>6. Deutscher Kongress für Patientensicherheit bei medikamentöser Therapie | 24.-25.10.2024 | Berlin</a:t>
            </a:r>
          </a:p>
        </p:txBody>
      </p:sp>
    </p:spTree>
    <p:extLst>
      <p:ext uri="{BB962C8B-B14F-4D97-AF65-F5344CB8AC3E}">
        <p14:creationId xmlns:p14="http://schemas.microsoft.com/office/powerpoint/2010/main" val="3110358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27050" y="1"/>
            <a:ext cx="11137900" cy="531243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>
                <a:solidFill>
                  <a:srgbClr val="001789"/>
                </a:solidFill>
              </a:defRPr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527050" y="5312437"/>
            <a:ext cx="11137901" cy="612841"/>
          </a:xfrm>
          <a:prstGeom prst="rect">
            <a:avLst/>
          </a:prstGeom>
        </p:spPr>
        <p:txBody>
          <a:bodyPr anchor="b" anchorCtr="0"/>
          <a:lstStyle>
            <a:lvl1pPr marL="0" indent="0">
              <a:buNone/>
              <a:defRPr sz="1867">
                <a:solidFill>
                  <a:srgbClr val="009FE3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7019886-DAC7-480D-9119-1EDBF1E9B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Folie </a:t>
            </a:r>
            <a:fld id="{0E6BEC03-0330-CD4B-98FA-54C68EC765E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7EE0275-B80A-421B-AD64-3B8428B6F4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2001" y="427270"/>
            <a:ext cx="1194400" cy="960964"/>
          </a:xfrm>
          <a:prstGeom prst="rect">
            <a:avLst/>
          </a:prstGeom>
        </p:spPr>
      </p:pic>
      <p:sp>
        <p:nvSpPr>
          <p:cNvPr id="2" name="Fußzeilenplatzhalter 11">
            <a:extLst>
              <a:ext uri="{FF2B5EF4-FFF2-40B4-BE49-F238E27FC236}">
                <a16:creationId xmlns:a16="http://schemas.microsoft.com/office/drawing/2014/main" id="{6DD3631D-D13D-9E29-15FA-3F14E637D7C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27049" y="6288000"/>
            <a:ext cx="9529391" cy="366185"/>
          </a:xfrm>
          <a:prstGeom prst="rect">
            <a:avLst/>
          </a:prstGeom>
        </p:spPr>
        <p:txBody>
          <a:bodyPr/>
          <a:lstStyle>
            <a:lvl1pPr>
              <a:defRPr sz="1330">
                <a:solidFill>
                  <a:schemeClr val="tx2"/>
                </a:solidFill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de-DE" dirty="0">
                <a:latin typeface="Cambria"/>
                <a:ea typeface="Cambria"/>
                <a:cs typeface="Cambria"/>
              </a:rPr>
              <a:t>6. Deutscher Kongress für Patientensicherheit bei medikamentöser Therapie | 24.-25.10.2024 | Berlin</a:t>
            </a:r>
          </a:p>
        </p:txBody>
      </p:sp>
    </p:spTree>
    <p:extLst>
      <p:ext uri="{BB962C8B-B14F-4D97-AF65-F5344CB8AC3E}">
        <p14:creationId xmlns:p14="http://schemas.microsoft.com/office/powerpoint/2010/main" val="63009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527050" y="347443"/>
            <a:ext cx="11137900" cy="96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Überschrift</a:t>
            </a:r>
            <a:br>
              <a:rPr lang="de-DE" dirty="0"/>
            </a:br>
            <a:r>
              <a:rPr lang="de-DE" dirty="0"/>
              <a:t>wenn nötig auch zweizeilig</a:t>
            </a:r>
          </a:p>
        </p:txBody>
      </p:sp>
      <p:sp>
        <p:nvSpPr>
          <p:cNvPr id="8" name="Rechteck 7"/>
          <p:cNvSpPr/>
          <p:nvPr/>
        </p:nvSpPr>
        <p:spPr>
          <a:xfrm>
            <a:off x="0" y="6125634"/>
            <a:ext cx="12200467" cy="7641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chemeClr val="tx2"/>
              </a:solidFill>
              <a:latin typeface="Cambria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0" y="6790267"/>
            <a:ext cx="12192000" cy="95251"/>
          </a:xfrm>
          <a:prstGeom prst="rect">
            <a:avLst/>
          </a:prstGeom>
          <a:solidFill>
            <a:srgbClr val="0017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solidFill>
                <a:schemeClr val="tx2"/>
              </a:solidFill>
              <a:latin typeface="Cambria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0" y="6117167"/>
            <a:ext cx="12192000" cy="4233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solidFill>
                <a:schemeClr val="tx2"/>
              </a:solidFill>
              <a:latin typeface="Cambria"/>
            </a:endParaRPr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128251" y="6288000"/>
            <a:ext cx="1536700" cy="3648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333">
                <a:solidFill>
                  <a:schemeClr val="tx2"/>
                </a:solidFill>
                <a:latin typeface="Cambria" charset="0"/>
                <a:cs typeface="Cambria" charset="0"/>
              </a:defRPr>
            </a:lvl1pPr>
          </a:lstStyle>
          <a:p>
            <a:pPr>
              <a:defRPr/>
            </a:pPr>
            <a:r>
              <a:rPr lang="de-DE"/>
              <a:t>Folie </a:t>
            </a:r>
            <a:fld id="{0E6BEC03-0330-CD4B-98FA-54C68EC765E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18CC0F5-4D83-4A46-826C-3B13992F8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7050" y="1688253"/>
            <a:ext cx="11137901" cy="443314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104" r:id="rId2"/>
    <p:sldLayoutId id="2147484095" r:id="rId3"/>
    <p:sldLayoutId id="2147484098" r:id="rId4"/>
    <p:sldLayoutId id="2147484096" r:id="rId5"/>
    <p:sldLayoutId id="2147484097" r:id="rId6"/>
    <p:sldLayoutId id="2147484105" r:id="rId7"/>
    <p:sldLayoutId id="2147484102" r:id="rId8"/>
    <p:sldLayoutId id="2147484091" r:id="rId9"/>
    <p:sldLayoutId id="2147484089" r:id="rId10"/>
    <p:sldLayoutId id="2147484093" r:id="rId11"/>
    <p:sldLayoutId id="2147484130" r:id="rId12"/>
    <p:sldLayoutId id="2147484131" r:id="rId13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 kern="1200">
          <a:solidFill>
            <a:schemeClr val="tx2"/>
          </a:solidFill>
          <a:latin typeface="+mj-lt"/>
          <a:ea typeface="ＭＳ Ｐゴシック" charset="0"/>
          <a:cs typeface="Cambri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1D3586"/>
          </a:solidFill>
          <a:latin typeface="Cambria" charset="0"/>
          <a:ea typeface="ＭＳ Ｐゴシック" charset="0"/>
          <a:cs typeface="Cambri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1D3586"/>
          </a:solidFill>
          <a:latin typeface="Cambria" charset="0"/>
          <a:ea typeface="ＭＳ Ｐゴシック" charset="0"/>
          <a:cs typeface="Cambri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1D3586"/>
          </a:solidFill>
          <a:latin typeface="Cambria" charset="0"/>
          <a:ea typeface="ＭＳ Ｐゴシック" charset="0"/>
          <a:cs typeface="Cambri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1D3586"/>
          </a:solidFill>
          <a:latin typeface="Cambria" charset="0"/>
          <a:ea typeface="ＭＳ Ｐゴシック" charset="0"/>
          <a:cs typeface="Cambri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1D3586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1D3586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1D3586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1D3586"/>
          </a:solidFill>
          <a:latin typeface="Arial" charset="0"/>
        </a:defRPr>
      </a:lvl9pPr>
    </p:titleStyle>
    <p:bodyStyle>
      <a:lvl1pPr marL="0" indent="-338400" algn="l" rtl="0" eaLnBrk="1" fontAlgn="base" hangingPunct="1">
        <a:spcBef>
          <a:spcPts val="500"/>
        </a:spcBef>
        <a:spcAft>
          <a:spcPct val="0"/>
        </a:spcAft>
        <a:buFont typeface="Arial"/>
        <a:buNone/>
        <a:defRPr sz="1800" b="1" kern="1200" baseline="0">
          <a:solidFill>
            <a:schemeClr val="tx2"/>
          </a:solidFill>
          <a:latin typeface="+mj-lt"/>
          <a:ea typeface="ＭＳ Ｐゴシック" charset="0"/>
          <a:cs typeface="Cambria"/>
        </a:defRPr>
      </a:lvl1pPr>
      <a:lvl2pPr marL="182563" indent="-182563" algn="l" rtl="0" eaLnBrk="1" fontAlgn="base" hangingPunct="1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2pPr>
      <a:lvl3pPr marL="358775" indent="-182563" algn="l" rtl="0" eaLnBrk="1" fontAlgn="base" hangingPunct="1">
        <a:spcBef>
          <a:spcPts val="500"/>
        </a:spcBef>
        <a:spcAft>
          <a:spcPct val="0"/>
        </a:spcAft>
        <a:buFont typeface="Arial" charset="0"/>
        <a:buChar char="•"/>
        <a:defRPr sz="1600" kern="1200">
          <a:solidFill>
            <a:schemeClr val="tx2"/>
          </a:solidFill>
          <a:latin typeface="+mj-lt"/>
          <a:ea typeface="ＭＳ Ｐゴシック" charset="0"/>
          <a:cs typeface="+mn-cs"/>
        </a:defRPr>
      </a:lvl3pPr>
      <a:lvl4pPr marL="719138" indent="-184150" algn="l" rtl="0" eaLnBrk="1" fontAlgn="base" hangingPunct="1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j-lt"/>
          <a:ea typeface="ＭＳ Ｐゴシック" charset="0"/>
          <a:cs typeface="+mn-cs"/>
        </a:defRPr>
      </a:lvl4pPr>
      <a:lvl5pPr marL="1077913" indent="-125413" algn="l" rtl="0" eaLnBrk="1" fontAlgn="base" hangingPunct="1">
        <a:spcBef>
          <a:spcPts val="500"/>
        </a:spcBef>
        <a:spcAft>
          <a:spcPct val="0"/>
        </a:spcAft>
        <a:buFont typeface="Arial" charset="0"/>
        <a:buChar char="»"/>
        <a:defRPr sz="1000" kern="1200">
          <a:solidFill>
            <a:srgbClr val="FF0000"/>
          </a:solidFill>
          <a:latin typeface="+mj-lt"/>
          <a:ea typeface="ＭＳ Ｐゴシック" charset="0"/>
          <a:cs typeface="+mn-cs"/>
        </a:defRPr>
      </a:lvl5pPr>
      <a:lvl6pPr marL="1440000" indent="-126000" algn="l" defTabSz="914400" rtl="0" eaLnBrk="1" latinLnBrk="0" hangingPunct="1">
        <a:spcBef>
          <a:spcPts val="500"/>
        </a:spcBef>
        <a:buFont typeface="Arial" pitchFamily="34" charset="0"/>
        <a:buChar char="•"/>
        <a:defRPr sz="1000" kern="1200">
          <a:solidFill>
            <a:srgbClr val="1D3586"/>
          </a:solidFill>
          <a:latin typeface="+mj-lt"/>
          <a:ea typeface="+mn-ea"/>
          <a:cs typeface="+mn-cs"/>
        </a:defRPr>
      </a:lvl6pPr>
      <a:lvl7pPr marL="1440000" indent="-126000" algn="l" defTabSz="914400" rtl="0" eaLnBrk="1" latinLnBrk="0" hangingPunct="1">
        <a:spcBef>
          <a:spcPts val="500"/>
        </a:spcBef>
        <a:buFont typeface="Arial" pitchFamily="34" charset="0"/>
        <a:buChar char="•"/>
        <a:defRPr sz="1000" kern="1200">
          <a:solidFill>
            <a:srgbClr val="1D3586"/>
          </a:solidFill>
          <a:latin typeface="+mj-lt"/>
          <a:ea typeface="+mn-ea"/>
          <a:cs typeface="+mn-cs"/>
        </a:defRPr>
      </a:lvl7pPr>
      <a:lvl8pPr marL="1440000" indent="-126000" algn="l" defTabSz="914400" rtl="0" eaLnBrk="1" latinLnBrk="0" hangingPunct="1">
        <a:spcBef>
          <a:spcPts val="500"/>
        </a:spcBef>
        <a:buFont typeface="Arial" pitchFamily="34" charset="0"/>
        <a:buChar char="•"/>
        <a:defRPr sz="1000" kern="1200">
          <a:solidFill>
            <a:srgbClr val="1D3586"/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72" userDrawn="1">
          <p15:clr>
            <a:srgbClr val="F26B43"/>
          </p15:clr>
        </p15:guide>
        <p15:guide id="2" pos="332" userDrawn="1">
          <p15:clr>
            <a:srgbClr val="F26B43"/>
          </p15:clr>
        </p15:guide>
        <p15:guide id="3" pos="73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ntertitel 8">
            <a:extLst>
              <a:ext uri="{FF2B5EF4-FFF2-40B4-BE49-F238E27FC236}">
                <a16:creationId xmlns:a16="http://schemas.microsoft.com/office/drawing/2014/main" id="{DA48B777-7255-9372-982D-2D71A1E46E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DEE3D3FE-0A99-C260-4C6A-0D82983B7A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985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5C575-B56A-D1A0-0151-A0A3DE1FB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Interessenkonflikte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E63483-6BE7-4277-C2AE-A7CB041EDF3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i="1" dirty="0"/>
              <a:t>Wenn nicht vorhanden, -keine-</a:t>
            </a:r>
          </a:p>
          <a:p>
            <a:r>
              <a:rPr lang="de-DE" i="1" dirty="0"/>
              <a:t>Sonst bitte zu benennen, offenzulegen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CA6562B-9D09-4986-CF80-C68D544E19C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Folie </a:t>
            </a:r>
            <a:fld id="{0E6BEC03-0330-CD4B-98FA-54C68EC765E5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F842F6-8D12-7E87-7E67-0F71B34E34C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de-DE">
                <a:latin typeface="Cambria"/>
                <a:ea typeface="Cambria"/>
                <a:cs typeface="Cambria"/>
              </a:rPr>
              <a:t>6. Deutscher Kongress für Patientensicherheit bei medikamentöser Therapie | 24.-25.10.2024 | Berlin</a:t>
            </a:r>
            <a:endParaRPr lang="de-DE" dirty="0">
              <a:latin typeface="Cambria"/>
              <a:ea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244618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5C575-B56A-D1A0-0151-A0A3DE1FB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E63483-6BE7-4277-C2AE-A7CB041EDF3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CA6562B-9D09-4986-CF80-C68D544E19C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Folie </a:t>
            </a:r>
            <a:fld id="{0E6BEC03-0330-CD4B-98FA-54C68EC765E5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F842F6-8D12-7E87-7E67-0F71B34E34C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de-DE">
                <a:latin typeface="Cambria"/>
                <a:ea typeface="Cambria"/>
                <a:cs typeface="Cambria"/>
              </a:rPr>
              <a:t>6. Deutscher Kongress für Patientensicherheit bei medikamentöser Therapie | 24.-25.10.2024 | Berlin</a:t>
            </a:r>
            <a:endParaRPr lang="de-DE" dirty="0">
              <a:latin typeface="Cambria"/>
              <a:ea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109043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16D4D0-A7EA-4D7C-D154-35FCA7682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71DEB8C-A561-0692-5D8E-C6EFE006EF2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7D6B75CE-0935-F613-34C2-B40A6ACFFAD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417AF7F-8275-133D-BE6D-60D49E236CE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Folie </a:t>
            </a:r>
            <a:fld id="{0E6BEC03-0330-CD4B-98FA-54C68EC765E5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482344-88EB-5BD0-9E7B-FFBA28FF77F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de-DE">
                <a:latin typeface="Cambria"/>
                <a:ea typeface="Cambria"/>
                <a:cs typeface="Cambria"/>
              </a:rPr>
              <a:t>6. Deutscher Kongress für Patientensicherheit bei medikamentöser Therapie | 24.-25.10.2024 | Berlin</a:t>
            </a:r>
            <a:endParaRPr lang="de-DE" dirty="0">
              <a:latin typeface="Cambria"/>
              <a:ea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195564197"/>
      </p:ext>
    </p:extLst>
  </p:cSld>
  <p:clrMapOvr>
    <a:masterClrMapping/>
  </p:clrMapOvr>
</p:sld>
</file>

<file path=ppt/theme/theme1.xml><?xml version="1.0" encoding="utf-8"?>
<a:theme xmlns:a="http://schemas.openxmlformats.org/drawingml/2006/main" name="Baek_PPP-Master-Weiss-16-9-PC">
  <a:themeElements>
    <a:clrScheme name="BAEK-Farben">
      <a:dk1>
        <a:srgbClr val="000000"/>
      </a:dk1>
      <a:lt1>
        <a:sysClr val="window" lastClr="FFFFFF"/>
      </a:lt1>
      <a:dk2>
        <a:srgbClr val="001789"/>
      </a:dk2>
      <a:lt2>
        <a:srgbClr val="FAFAFA"/>
      </a:lt2>
      <a:accent1>
        <a:srgbClr val="3EB9FF"/>
      </a:accent1>
      <a:accent2>
        <a:srgbClr val="B54933"/>
      </a:accent2>
      <a:accent3>
        <a:srgbClr val="D9C09C"/>
      </a:accent3>
      <a:accent4>
        <a:srgbClr val="3494BA"/>
      </a:accent4>
      <a:accent5>
        <a:srgbClr val="3E5B7A"/>
      </a:accent5>
      <a:accent6>
        <a:srgbClr val="009FE3"/>
      </a:accent6>
      <a:hlink>
        <a:srgbClr val="D2D2D2"/>
      </a:hlink>
      <a:folHlink>
        <a:srgbClr val="009FE3"/>
      </a:folHlink>
    </a:clrScheme>
    <a:fontScheme name="Skizzenbuch">
      <a:majorFont>
        <a:latin typeface="Cambria"/>
        <a:ea typeface=""/>
        <a:cs typeface=""/>
        <a:font script="Jpan" typeface="ＭＳ 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 dirty="0" smtClean="0">
            <a:solidFill>
              <a:srgbClr val="001789"/>
            </a:solidFill>
            <a:latin typeface="Cambria"/>
            <a:cs typeface="Cambri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Vorlage-BÄK-AkdÄ-V3.potx  -  Schreibgeschützt" id="{C6984E4C-F6DE-4A15-91E3-2220713225D9}" vid="{8A9FB87B-DA1F-416C-9D81-3F75CDD2BE43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Praesentationsvorlage_manuell_d_2013</Template>
  <TotalTime>0</TotalTime>
  <Words>65</Words>
  <Application>Microsoft Office PowerPoint</Application>
  <PresentationFormat>Breitbild</PresentationFormat>
  <Paragraphs>10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Cambria</vt:lpstr>
      <vt:lpstr>Baek_PPP-Master-Weiss-16-9-PC</vt:lpstr>
      <vt:lpstr>PowerPoint-Präsentation</vt:lpstr>
      <vt:lpstr>Interessenkonflikte</vt:lpstr>
      <vt:lpstr>PowerPoint-Präsentation</vt:lpstr>
      <vt:lpstr>PowerPoint-Präsentation</vt:lpstr>
    </vt:vector>
  </TitlesOfParts>
  <Company>Bundesverwaltung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u80785710</dc:creator>
  <cp:lastModifiedBy>A. Bloemeke Sekretariat/MV</cp:lastModifiedBy>
  <cp:revision>216</cp:revision>
  <cp:lastPrinted>2024-06-25T06:34:35Z</cp:lastPrinted>
  <dcterms:created xsi:type="dcterms:W3CDTF">2014-09-02T12:54:09Z</dcterms:created>
  <dcterms:modified xsi:type="dcterms:W3CDTF">2024-10-14T09:01:33Z</dcterms:modified>
</cp:coreProperties>
</file>